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A227-7E92-47B8-A661-66604EDE1C4B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D211-3310-4DAB-85A6-C84CBC055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1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A227-7E92-47B8-A661-66604EDE1C4B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D211-3310-4DAB-85A6-C84CBC055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6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A227-7E92-47B8-A661-66604EDE1C4B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D211-3310-4DAB-85A6-C84CBC055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3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A227-7E92-47B8-A661-66604EDE1C4B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D211-3310-4DAB-85A6-C84CBC055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1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A227-7E92-47B8-A661-66604EDE1C4B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D211-3310-4DAB-85A6-C84CBC055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4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A227-7E92-47B8-A661-66604EDE1C4B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D211-3310-4DAB-85A6-C84CBC055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8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A227-7E92-47B8-A661-66604EDE1C4B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D211-3310-4DAB-85A6-C84CBC055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4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A227-7E92-47B8-A661-66604EDE1C4B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D211-3310-4DAB-85A6-C84CBC055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5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A227-7E92-47B8-A661-66604EDE1C4B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D211-3310-4DAB-85A6-C84CBC055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5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A227-7E92-47B8-A661-66604EDE1C4B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D211-3310-4DAB-85A6-C84CBC055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5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A227-7E92-47B8-A661-66604EDE1C4B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D211-3310-4DAB-85A6-C84CBC055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7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7A227-7E92-47B8-A661-66604EDE1C4B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0D211-3310-4DAB-85A6-C84CBC055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6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Good Morning!!</a:t>
            </a:r>
            <a:endParaRPr lang="en-US" sz="6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Please grab a laptop from the cart.  Be careful, they are all plugged in at the back.</a:t>
            </a:r>
          </a:p>
          <a:p>
            <a:r>
              <a:rPr lang="en-US" sz="4800" dirty="0" smtClean="0"/>
              <a:t>Sign on get to my school wires site</a:t>
            </a:r>
            <a:r>
              <a:rPr lang="en-US" sz="4800" dirty="0" smtClean="0"/>
              <a:t>.</a:t>
            </a:r>
          </a:p>
          <a:p>
            <a:r>
              <a:rPr lang="en-US" sz="4800" dirty="0" smtClean="0"/>
              <a:t>Take out your homework.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9438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Today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Trends in the Periodic Table of Elements.</a:t>
            </a:r>
          </a:p>
          <a:p>
            <a:r>
              <a:rPr lang="en-US" sz="4800" dirty="0" smtClean="0"/>
              <a:t>You will research for properties of the first 36 elements.  </a:t>
            </a:r>
          </a:p>
          <a:p>
            <a:r>
              <a:rPr lang="en-US" sz="4800" dirty="0" smtClean="0"/>
              <a:t>You will record your data in excel and paste it into a word document.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5265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First Steps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Go to </a:t>
            </a:r>
            <a:r>
              <a:rPr lang="en-US" sz="4800" dirty="0" smtClean="0"/>
              <a:t>the class website, </a:t>
            </a:r>
            <a:r>
              <a:rPr lang="en-US" sz="4800" dirty="0" smtClean="0"/>
              <a:t>Chapter 6.</a:t>
            </a:r>
          </a:p>
          <a:p>
            <a:r>
              <a:rPr lang="en-US" sz="4800" dirty="0" smtClean="0"/>
              <a:t>Download and Open the two files that are titled periodic trends.</a:t>
            </a:r>
          </a:p>
          <a:p>
            <a:r>
              <a:rPr lang="en-US" sz="4800" dirty="0" smtClean="0"/>
              <a:t>Take notes on how I want the graphs to </a:t>
            </a:r>
            <a:r>
              <a:rPr lang="en-US" sz="4800" dirty="0" smtClean="0"/>
              <a:t>look.  </a:t>
            </a:r>
            <a:r>
              <a:rPr lang="en-US" sz="4800" dirty="0" smtClean="0"/>
              <a:t>You will lose </a:t>
            </a:r>
            <a:r>
              <a:rPr lang="en-US" sz="4800" dirty="0" smtClean="0"/>
              <a:t>points </a:t>
            </a:r>
            <a:r>
              <a:rPr lang="en-US" sz="4800" dirty="0" smtClean="0"/>
              <a:t>of they are missing anything.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51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Resources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Text Book</a:t>
            </a:r>
          </a:p>
          <a:p>
            <a:r>
              <a:rPr lang="en-US" sz="4800" dirty="0" smtClean="0"/>
              <a:t>Wikipedia</a:t>
            </a:r>
          </a:p>
          <a:p>
            <a:r>
              <a:rPr lang="en-US" sz="4800" dirty="0" smtClean="0"/>
              <a:t>Quick Element or </a:t>
            </a:r>
            <a:r>
              <a:rPr lang="en-US" sz="4800" dirty="0" smtClean="0"/>
              <a:t>P-table </a:t>
            </a:r>
            <a:r>
              <a:rPr lang="en-US" sz="4800" dirty="0" smtClean="0"/>
              <a:t>App</a:t>
            </a:r>
            <a:r>
              <a:rPr lang="en-US" sz="4800" dirty="0" smtClean="0"/>
              <a:t>.</a:t>
            </a:r>
          </a:p>
          <a:p>
            <a:r>
              <a:rPr lang="en-US" sz="4800" dirty="0" smtClean="0"/>
              <a:t>Ptable.com</a:t>
            </a:r>
            <a:endParaRPr lang="en-US" sz="4800" dirty="0" smtClean="0"/>
          </a:p>
          <a:p>
            <a:r>
              <a:rPr lang="en-US" sz="4800" dirty="0" smtClean="0"/>
              <a:t>Data Sheet.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9099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Instructions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1) Gather the data and graph the information for all five sections.  Boiling point and melting point go in the same section of the word document</a:t>
            </a:r>
            <a:r>
              <a:rPr lang="en-US" sz="4800" dirty="0" smtClean="0"/>
              <a:t>.  You may use 2 different graphs is you would like.</a:t>
            </a:r>
            <a:endParaRPr lang="en-US" sz="4800" dirty="0" smtClean="0"/>
          </a:p>
          <a:p>
            <a:r>
              <a:rPr lang="en-US" sz="4800" dirty="0" smtClean="0"/>
              <a:t>2) Based on the trends that you observe, answer the questions.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0389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Before Submission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Make sure that the file is titled: </a:t>
            </a:r>
            <a:r>
              <a:rPr lang="en-US" sz="4800" dirty="0" smtClean="0"/>
              <a:t># of </a:t>
            </a:r>
            <a:r>
              <a:rPr lang="en-US" sz="4800" dirty="0" err="1" smtClean="0"/>
              <a:t>BlockLastNamePTE</a:t>
            </a:r>
            <a:r>
              <a:rPr lang="en-US" sz="4800" dirty="0" smtClean="0"/>
              <a:t>.  Ex: 2BreishPTE.</a:t>
            </a:r>
          </a:p>
          <a:p>
            <a:r>
              <a:rPr lang="en-US" sz="4800" b="1" dirty="0" smtClean="0"/>
              <a:t>Save the latest version one more time</a:t>
            </a:r>
            <a:r>
              <a:rPr lang="en-US" sz="4800" dirty="0" smtClean="0"/>
              <a:t>.</a:t>
            </a:r>
          </a:p>
          <a:p>
            <a:r>
              <a:rPr lang="en-US" sz="4800" dirty="0" smtClean="0"/>
              <a:t>Put it </a:t>
            </a:r>
            <a:r>
              <a:rPr lang="en-US" sz="4800" dirty="0" smtClean="0"/>
              <a:t>on your drive</a:t>
            </a:r>
            <a:r>
              <a:rPr lang="en-US" sz="4800" dirty="0" smtClean="0"/>
              <a:t>.</a:t>
            </a:r>
            <a:endParaRPr lang="en-US" sz="4800" dirty="0" smtClean="0"/>
          </a:p>
          <a:p>
            <a:r>
              <a:rPr lang="en-US" sz="4800" dirty="0" smtClean="0"/>
              <a:t>Get started on the “Alien Periodic Table”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21728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Good Morning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Please grab a laptop from the cart.</a:t>
            </a:r>
          </a:p>
          <a:p>
            <a:r>
              <a:rPr lang="en-US" sz="4800" dirty="0" smtClean="0"/>
              <a:t>Hand in Chapter 6 questions in the box up front.</a:t>
            </a:r>
          </a:p>
          <a:p>
            <a:r>
              <a:rPr lang="en-US" sz="4800" dirty="0" smtClean="0"/>
              <a:t>Get started on the Periodic Trends assignment.</a:t>
            </a:r>
          </a:p>
        </p:txBody>
      </p:sp>
    </p:spTree>
    <p:extLst>
      <p:ext uri="{BB962C8B-B14F-4D97-AF65-F5344CB8AC3E}">
        <p14:creationId xmlns:p14="http://schemas.microsoft.com/office/powerpoint/2010/main" val="1356043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Before Submission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Make sure that the file is </a:t>
            </a:r>
            <a:r>
              <a:rPr lang="en-US" sz="4800" dirty="0" smtClean="0"/>
              <a:t>titled: # of </a:t>
            </a:r>
            <a:r>
              <a:rPr lang="en-US" sz="4800" dirty="0" err="1" smtClean="0"/>
              <a:t>BLockLastNamePTE</a:t>
            </a:r>
            <a:r>
              <a:rPr lang="en-US" sz="4800" dirty="0" smtClean="0"/>
              <a:t>.  Ex: 2BreishPTE.</a:t>
            </a:r>
          </a:p>
          <a:p>
            <a:r>
              <a:rPr lang="en-US" sz="4800" b="1" dirty="0" smtClean="0"/>
              <a:t>Save the latest version one more time</a:t>
            </a:r>
            <a:r>
              <a:rPr lang="en-US" sz="4800" dirty="0" smtClean="0"/>
              <a:t>.</a:t>
            </a:r>
          </a:p>
          <a:p>
            <a:r>
              <a:rPr lang="en-US" sz="4800" dirty="0" smtClean="0"/>
              <a:t>Put it in my drop folder.</a:t>
            </a:r>
          </a:p>
          <a:p>
            <a:r>
              <a:rPr lang="en-US" sz="4800" dirty="0" smtClean="0"/>
              <a:t>Get started on the “Alien Periodic Table”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16964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Alien Periodic Table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The first 4 periods minus the d block are identified by an alien culture.</a:t>
            </a:r>
          </a:p>
          <a:p>
            <a:r>
              <a:rPr lang="en-US" sz="4800" dirty="0" smtClean="0"/>
              <a:t>Figure out where they fit in our periodic table.</a:t>
            </a:r>
          </a:p>
          <a:p>
            <a:r>
              <a:rPr lang="en-US" sz="4800" dirty="0" smtClean="0"/>
              <a:t>Finish the </a:t>
            </a:r>
            <a:r>
              <a:rPr lang="en-US" sz="4800" dirty="0" smtClean="0"/>
              <a:t>assignment </a:t>
            </a:r>
            <a:r>
              <a:rPr lang="en-US" sz="4800" dirty="0" smtClean="0"/>
              <a:t>for homework.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12612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2576</TotalTime>
  <Words>331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Good Morning!!</vt:lpstr>
      <vt:lpstr>Today</vt:lpstr>
      <vt:lpstr>First Steps</vt:lpstr>
      <vt:lpstr>Resources</vt:lpstr>
      <vt:lpstr>Instructions</vt:lpstr>
      <vt:lpstr>Before Submission</vt:lpstr>
      <vt:lpstr>Good Morning</vt:lpstr>
      <vt:lpstr>Before Submission</vt:lpstr>
      <vt:lpstr>Alien Periodic Table</vt:lpstr>
    </vt:vector>
  </TitlesOfParts>
  <Company>CENTRAL BUCKS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Morning!!</dc:title>
  <dc:creator>BREISH, BENJAMIN R</dc:creator>
  <cp:lastModifiedBy>BREISH, BENJAMIN R</cp:lastModifiedBy>
  <cp:revision>7</cp:revision>
  <dcterms:created xsi:type="dcterms:W3CDTF">2014-09-29T22:52:33Z</dcterms:created>
  <dcterms:modified xsi:type="dcterms:W3CDTF">2015-03-02T19:01:48Z</dcterms:modified>
</cp:coreProperties>
</file>